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FCF65CF-58BD-445D-BED4-6DCA4A11B6C1}" type="datetimeFigureOut">
              <a:rPr lang="ru-RU" smtClean="0"/>
              <a:pPr/>
              <a:t>16.12.2017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22C3382-31E0-48B8-B549-4A7042601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F65CF-58BD-445D-BED4-6DCA4A11B6C1}" type="datetimeFigureOut">
              <a:rPr lang="ru-RU" smtClean="0"/>
              <a:pPr/>
              <a:t>16.12.2017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C3382-31E0-48B8-B549-4A7042601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FCF65CF-58BD-445D-BED4-6DCA4A11B6C1}" type="datetimeFigureOut">
              <a:rPr lang="ru-RU" smtClean="0"/>
              <a:pPr/>
              <a:t>16.12.2017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522C3382-31E0-48B8-B549-4A7042601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F65CF-58BD-445D-BED4-6DCA4A11B6C1}" type="datetimeFigureOut">
              <a:rPr lang="ru-RU" smtClean="0"/>
              <a:pPr/>
              <a:t>16.12.2017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22C3382-31E0-48B8-B549-4A70426014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F65CF-58BD-445D-BED4-6DCA4A11B6C1}" type="datetimeFigureOut">
              <a:rPr lang="ru-RU" smtClean="0"/>
              <a:pPr/>
              <a:t>16.12.2017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522C3382-31E0-48B8-B549-4A70426014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FCF65CF-58BD-445D-BED4-6DCA4A11B6C1}" type="datetimeFigureOut">
              <a:rPr lang="ru-RU" smtClean="0"/>
              <a:pPr/>
              <a:t>16.12.2017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22C3382-31E0-48B8-B549-4A70426014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FCF65CF-58BD-445D-BED4-6DCA4A11B6C1}" type="datetimeFigureOut">
              <a:rPr lang="ru-RU" smtClean="0"/>
              <a:pPr/>
              <a:t>16.12.2017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22C3382-31E0-48B8-B549-4A70426014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F65CF-58BD-445D-BED4-6DCA4A11B6C1}" type="datetimeFigureOut">
              <a:rPr lang="ru-RU" smtClean="0"/>
              <a:pPr/>
              <a:t>16.12.2017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22C3382-31E0-48B8-B549-4A7042601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F65CF-58BD-445D-BED4-6DCA4A11B6C1}" type="datetimeFigureOut">
              <a:rPr lang="ru-RU" smtClean="0"/>
              <a:pPr/>
              <a:t>16.12.2017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22C3382-31E0-48B8-B549-4A7042601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F65CF-58BD-445D-BED4-6DCA4A11B6C1}" type="datetimeFigureOut">
              <a:rPr lang="ru-RU" smtClean="0"/>
              <a:pPr/>
              <a:t>16.12.2017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22C3382-31E0-48B8-B549-4A70426014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EFCF65CF-58BD-445D-BED4-6DCA4A11B6C1}" type="datetimeFigureOut">
              <a:rPr lang="ru-RU" smtClean="0"/>
              <a:pPr/>
              <a:t>16.12.2017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522C3382-31E0-48B8-B549-4A70426014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FCF65CF-58BD-445D-BED4-6DCA4A11B6C1}" type="datetimeFigureOut">
              <a:rPr lang="ru-RU" smtClean="0"/>
              <a:pPr/>
              <a:t>16.12.2017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22C3382-31E0-48B8-B549-4A7042601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Победители и призёры МЭ </a:t>
            </a:r>
            <a:r>
              <a:rPr lang="ru-RU" dirty="0" smtClean="0"/>
              <a:t>олимпиады </a:t>
            </a:r>
            <a:r>
              <a:rPr lang="ru-RU" dirty="0" smtClean="0"/>
              <a:t>школьников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2017-2018 учебный год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Поздравляем призеров муниципального этапа Всероссийской олимпиады школьников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английскому языку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500034" y="1285860"/>
          <a:ext cx="8229600" cy="4944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24"/>
                <a:gridCol w="2886124"/>
                <a:gridCol w="685776"/>
                <a:gridCol w="1285884"/>
                <a:gridCol w="2971792"/>
              </a:tblGrid>
              <a:tr h="3571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статус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 учителя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5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Валиева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Камилла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Рамилевна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7в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Рыжикова Елена Николаевна</a:t>
                      </a:r>
                    </a:p>
                  </a:txBody>
                  <a:tcPr marL="68580" marR="68580" marT="0" marB="0"/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Куйбида Всеволод Иванович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8г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Мухамадеева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Наталья Валерьевна</a:t>
                      </a:r>
                    </a:p>
                  </a:txBody>
                  <a:tcPr marL="68580" marR="68580" marT="0" marB="0"/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Хлопцева Валерия Евгеньевна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Яковлева Екатерина Валерьевна</a:t>
                      </a:r>
                    </a:p>
                  </a:txBody>
                  <a:tcPr marL="68580" marR="68580" marT="0" marB="0"/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Варламова Анастасия Валерьевна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10в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Хасаншина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Альсина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Факилевна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Мухаметзянов Мансур Ильгамович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10б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Саттарова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Гульсина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Вазыховна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Шайхатдарова Гульнара Наилевна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10б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Саттарова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Гульсина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Вазыховна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Афанасьев Никита Станиславович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Мифтахова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Рената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Фаритовна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8.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Галиева Диана Азатовна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11б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Мифтахова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Рената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Фаритовна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57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Залалова Самира Руслановна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5г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призёр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Гамберова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Елена Вадимовна</a:t>
                      </a:r>
                    </a:p>
                  </a:txBody>
                  <a:tcPr marL="68580" marR="68580" marT="0" marB="0"/>
                </a:tc>
              </a:tr>
              <a:tr h="357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10.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Хасанов Амир Айратович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5г 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Гамберова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Елена Вадимовна</a:t>
                      </a:r>
                    </a:p>
                  </a:txBody>
                  <a:tcPr marL="68580" marR="68580" marT="0" marB="0"/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Якупов Динар Раисович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Саттарова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Гульсина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Вазыховна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Нафиков Ахтям Альбертович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Хасаншина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Альсина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Факилевна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Мифтахова Эвелина Равилевна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Мифтахова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Рената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Фаритовна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Миндубаев Амир Тагирович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Усачёва Ольга Витальевна</a:t>
                      </a:r>
                    </a:p>
                  </a:txBody>
                  <a:tcPr marL="68580" marR="68580" marT="0" marB="0"/>
                </a:tc>
              </a:tr>
              <a:tr h="3883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Мустафина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Ирма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Эдгаровна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8б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Гамберова</a:t>
                      </a:r>
                      <a:r>
                        <a:rPr lang="ru-RU" sz="105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Елена Вадимовна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призеров муниципального этапа Всероссийской олимпиады школьников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русскому языку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57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0680"/>
                <a:gridCol w="1630680"/>
                <a:gridCol w="1630680"/>
                <a:gridCol w="1630680"/>
                <a:gridCol w="163068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статус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 учителя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 Мазитова Эвелина Марселевна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6а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призёр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 Мамзина Вера Ильинична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 Груздева Арина Андреевна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7в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призёр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 Миронова Наталия Петровна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Нуруллина Карина Искандеровна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Чиж Ольга Александровна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Шайдуллина Алина Рустемовна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4б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Арсланова Лилия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Тимерхановна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593" marR="90593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призеров муниципального этапа Всероссийской олимпиады школьников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физике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399" cy="2548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650"/>
                <a:gridCol w="2652710"/>
                <a:gridCol w="1098446"/>
                <a:gridCol w="1415530"/>
                <a:gridCol w="2378063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статус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 учителя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  <a:tr h="480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Гафаров Булат Рустемович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10б  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призёр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Дугаев Пётр Евгеньевич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  <a:tr h="5386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Сабиров Эдуард Радикович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11а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Дугаев Пётр Евгеньевич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  <a:tr h="6678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Хатыпов Ринат Маратович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11а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Дугаев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Пётр Евгеньевич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0593" marR="90593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победителя и призеров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муниципального этапа Всероссийской олимпиады школьников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литературе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661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0680"/>
                <a:gridCol w="1630680"/>
                <a:gridCol w="1630680"/>
                <a:gridCol w="1630680"/>
                <a:gridCol w="163068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статус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 учителя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Батдалова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Жасмин </a:t>
                      </a: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Ильшатовна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9а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победитель 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Мамзина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Вера Ильинична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Сагидуллина Эльвина Айдаровна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7д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Кузнецова Людмила Тимофеевна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Горячева Яна Валерьевна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7д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призёр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Кузнецова Людмила Тимофеевна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Егорова Дарья Михайловна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8г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Миронова Наталия Петровна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5.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Седельников Роман Станиславович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9в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Губайдуллина Мубария Азгаровна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6.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Паскидова Карина Андреевна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9в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Губайдуллина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Мубария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Азгаровна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победителя и призеров муниципального этапа Всероссийской олимпиады школьников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обществознанию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2453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0203"/>
                <a:gridCol w="2264850"/>
                <a:gridCol w="1415530"/>
                <a:gridCol w="1557084"/>
                <a:gridCol w="2165733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статус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 учителя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Горячева Яна Валерьевна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7д 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победитель 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Надина Екатерина Николаевна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Дуванова Агата Сергеевна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7б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Надина Екатерина Николаевна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Даутов Альфир Рафкатович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8б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призёр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Сулейманова Зульфия Явдатовна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Леванов Андрей Игоревич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10в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Шмакова Розалия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Рафаэлевна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5" marR="67945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победителей и призёров муниципального этапа всероссийской олимпиады школьников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технологии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85720" y="2357430"/>
          <a:ext cx="8301038" cy="25851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9961"/>
                <a:gridCol w="1801453"/>
                <a:gridCol w="1109724"/>
                <a:gridCol w="1628485"/>
                <a:gridCol w="2781415"/>
              </a:tblGrid>
              <a:tr h="412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статус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 учителя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98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Мохова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Виолетта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100" dirty="0">
                        <a:latin typeface="Calibri"/>
                      </a:endParaRPr>
                    </a:p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Витальевна</a:t>
                      </a:r>
                      <a:endParaRPr lang="ru-RU" sz="1100" dirty="0"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11Б</a:t>
                      </a:r>
                      <a:endParaRPr lang="ru-RU" sz="1100"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>
                          <a:latin typeface="Times New Roman"/>
                        </a:rPr>
                        <a:t>победитель</a:t>
                      </a:r>
                      <a:endParaRPr lang="ru-RU" sz="1100"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Никитина Галина Ивановна</a:t>
                      </a:r>
                      <a:endParaRPr lang="ru-RU" sz="1100"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4344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Мартынова Юлия Андреевна</a:t>
                      </a:r>
                      <a:endParaRPr lang="ru-RU" sz="1100"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7Б</a:t>
                      </a:r>
                      <a:endParaRPr lang="ru-RU" sz="1100"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>
                          <a:latin typeface="Times New Roman"/>
                        </a:rPr>
                        <a:t>призёр</a:t>
                      </a:r>
                      <a:endParaRPr lang="ru-RU" sz="1100"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Никитина Галина Ивановна</a:t>
                      </a:r>
                      <a:endParaRPr lang="ru-RU" sz="1100"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6260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Шаяхметов Артур Ильнарович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7Г</a:t>
                      </a:r>
                      <a:endParaRPr lang="ru-RU" sz="1100"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>
                          <a:latin typeface="Times New Roman"/>
                        </a:rPr>
                        <a:t>победитель</a:t>
                      </a:r>
                      <a:endParaRPr lang="ru-RU" sz="1100"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Мазанов Александр Иванович</a:t>
                      </a:r>
                      <a:endParaRPr lang="ru-RU" sz="1100"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412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Торговкин Артём Валерьевич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8В</a:t>
                      </a:r>
                      <a:endParaRPr lang="ru-RU" sz="1100"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>
                          <a:latin typeface="Times New Roman"/>
                        </a:rPr>
                        <a:t>призёр</a:t>
                      </a:r>
                      <a:endParaRPr lang="ru-RU" sz="1100"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Мазанов Александр Иванович</a:t>
                      </a:r>
                      <a:endParaRPr lang="ru-RU" sz="1100" dirty="0"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239000" cy="107157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призеров муниципального этапа Всероссийской олимпиады школьников  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истории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28596" y="2143115"/>
          <a:ext cx="8229600" cy="3214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/>
                <a:gridCol w="2428892"/>
                <a:gridCol w="1143008"/>
                <a:gridCol w="1428760"/>
                <a:gridCol w="2371684"/>
              </a:tblGrid>
              <a:tr h="9036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статус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 учителя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502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Воркунова Дарья Александровна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7б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призёр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Надина Екатерина Николаевна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608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Тимофеев Артём Андреевич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8д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Шмакова Розалия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Рафаэлевна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87</TotalTime>
  <Words>619</Words>
  <Application>Microsoft Office PowerPoint</Application>
  <PresentationFormat>Экран (4:3)</PresentationFormat>
  <Paragraphs>237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Обычная</vt:lpstr>
      <vt:lpstr>Победители и призёры МЭ олимпиады школьников  </vt:lpstr>
      <vt:lpstr>Поздравляем призеров муниципального этапа Всероссийской олимпиады школьников   по английскому языку</vt:lpstr>
      <vt:lpstr>Поздравляем призеров муниципального этапа Всероссийской олимпиады школьников   по русскому языку</vt:lpstr>
      <vt:lpstr>Поздравляем призеров муниципального этапа Всероссийской олимпиады школьников   по физике</vt:lpstr>
      <vt:lpstr>Поздравляем победителя и призеров муниципального этапа Всероссийской олимпиады школьников   по литературе</vt:lpstr>
      <vt:lpstr>Поздравляем победителя и призеров муниципального этапа Всероссийской олимпиады школьников   по обществознанию</vt:lpstr>
      <vt:lpstr>  Поздравляем победителей и призёров муниципального этапа всероссийской олимпиады школьников по технологии  </vt:lpstr>
      <vt:lpstr>Поздравляем призеров муниципального этапа Всероссийской олимпиады школьников    по истории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Победители и призёры МЭ олимпиад</dc:title>
  <dc:creator>моноблок</dc:creator>
  <cp:lastModifiedBy>моноблок</cp:lastModifiedBy>
  <cp:revision>11</cp:revision>
  <dcterms:created xsi:type="dcterms:W3CDTF">2017-12-15T07:38:06Z</dcterms:created>
  <dcterms:modified xsi:type="dcterms:W3CDTF">2017-12-16T10:18:00Z</dcterms:modified>
</cp:coreProperties>
</file>